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기 김" userId="555d75bf3084072d" providerId="LiveId" clId="{F2402214-7317-47C8-B9AF-EA5CE5A20676}"/>
    <pc:docChg chg="custSel modSld">
      <pc:chgData name="민기 김" userId="555d75bf3084072d" providerId="LiveId" clId="{F2402214-7317-47C8-B9AF-EA5CE5A20676}" dt="2024-04-30T01:25:17.172" v="19" actId="478"/>
      <pc:docMkLst>
        <pc:docMk/>
      </pc:docMkLst>
      <pc:sldChg chg="delSp modSp mod">
        <pc:chgData name="민기 김" userId="555d75bf3084072d" providerId="LiveId" clId="{F2402214-7317-47C8-B9AF-EA5CE5A20676}" dt="2024-04-30T01:25:17.172" v="19" actId="478"/>
        <pc:sldMkLst>
          <pc:docMk/>
          <pc:sldMk cId="1198342469" sldId="256"/>
        </pc:sldMkLst>
        <pc:spChg chg="del mod">
          <ac:chgData name="민기 김" userId="555d75bf3084072d" providerId="LiveId" clId="{F2402214-7317-47C8-B9AF-EA5CE5A20676}" dt="2024-04-30T01:25:17.172" v="19" actId="478"/>
          <ac:spMkLst>
            <pc:docMk/>
            <pc:sldMk cId="1198342469" sldId="256"/>
            <ac:spMk id="3" creationId="{885EF267-8B5F-CF7C-E9E3-8D4BE7AA65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AB54E-1048-F361-D7B9-590560221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38CF9E-6853-979A-BCD7-9909732D9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0FE1E-9B50-C4AC-07C8-7641F962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1F114-896B-1D8D-2DB3-CF8F6CA1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5833C-0D9A-EBC7-C1DA-3DC2191D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4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EF75E-7A23-826F-1FDA-18BD1823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953873-52A6-4CCA-6990-02737D76C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EE543-FD72-6565-18C7-C5BE873B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11375-12EB-365C-B0F7-4AAF4AFA2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D46C1-EF35-D824-EE60-ED90932D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30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96EA7D-CF0A-BFC5-8827-BDB7D91E8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6F3E2-AFEF-1474-7865-12B55A0BC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1AB93E-BD06-C2A3-43E1-54BA6903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73078-774D-E8ED-5E13-62C4063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3368A-CA5D-73D9-3F10-38310B35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52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8ECDE-534E-E6F9-228D-B5C2B912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310F3-1051-51C5-8C88-6DF84A71C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F8C27-24E4-DF36-A402-BDC7ABA7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06070-E9D6-D99E-1749-440D5586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F745B-C3D9-E63F-8B23-932A1DBF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37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793E4-F830-8A02-5DBC-618300DF8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596A0-312B-95E9-126A-BAFC33ACB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2582B-2DB9-A9CE-B82D-34F1EE1B4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C3A76B-4B60-A5DA-84AD-F8C99469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615C6-FD79-992C-D7AC-3FF9D95F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8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B2527-0CA2-E522-A6F8-CCC3A679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466B6-72CC-F202-2AD6-64131A8ED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A11CB4-918B-1A37-02AB-841B9FFD0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C9CFB-A84C-B77D-C99C-B909385C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89A40-1930-AD07-D12B-0AB991BE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A7B85D-F95E-BE3E-1675-FB939A2C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5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FF6ED-0E8E-E4A0-8EB5-C45C0D5D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53816C-E344-70FB-486A-5B6106A29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7389B6-DA42-AB77-A443-D58B8357E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508055-DF66-8942-BD57-9F243B1E9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6A8AE1-5719-B3A4-8B24-720C34CE7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0BFACA-D56A-5A43-6C2B-A52B8BE0A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944BEB-2868-0141-14E6-978F8DEE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951BD7-6876-4511-D924-09A206EA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9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D29E6-2529-04F2-DF12-E3F07FC2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C46C52-3290-A8CA-B1AD-4BB88D5A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CDFD4-6D42-8D31-CBAE-8400C963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860D08-5BBC-FD57-105F-10C69B10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3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5DADAB-EE46-2813-0385-BC781D7E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B06A46-2E9C-374E-F669-999D6104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79AA58-0B99-A3C1-5AD1-DC2AB7D1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8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1696D-44A5-74E7-6055-17252CF0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E1CC3-A58A-2425-38EE-0031316D0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0D36D-C407-22D7-C670-E326F44A3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1B5EC4-4AC6-122D-DD6B-B5456AB1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3F7EBE-8A2D-4CD9-69DA-5862795E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E476E7-AF5E-211D-CF22-9ED0FB0B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87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A80AA-602C-A0F4-C2D3-817E315A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363D67-164F-72D2-AEE2-1D34CB099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29EF6-D957-84F9-8B2B-25EC14EF8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774B5-9CA6-4A0A-4083-F3631738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0AE98-31BD-17BE-05ED-06600B74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C3EB27-8FB6-277C-3894-6903FFE6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2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801CE7-CD18-72B8-5098-B607BF74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D03671-5269-1BFC-B1C7-2B914BFBB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F73F7-2BBE-74AE-F388-ABBC82372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7DBE1A-C0E4-4AFD-A953-371F0C8CA099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34E13-E840-C2EA-DA94-A7826C6DB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AD1AA-1D93-F1E5-E080-D407F906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F91916-64C5-4F3E-9300-1ADB905336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45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1F29-1289-D5DF-7360-99A1AEE77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191920"/>
            <a:ext cx="11293642" cy="2387600"/>
          </a:xfrm>
        </p:spPr>
        <p:txBody>
          <a:bodyPr/>
          <a:lstStyle/>
          <a:p>
            <a:r>
              <a:rPr lang="ko-KR" altLang="en-US" dirty="0"/>
              <a:t>객체지향프로그래밍 </a:t>
            </a:r>
            <a:r>
              <a:rPr lang="en-US" altLang="ko-KR" dirty="0"/>
              <a:t>2</a:t>
            </a:r>
            <a:r>
              <a:rPr lang="ko-KR" altLang="en-US" dirty="0"/>
              <a:t>차시 과제</a:t>
            </a:r>
          </a:p>
        </p:txBody>
      </p:sp>
    </p:spTree>
    <p:extLst>
      <p:ext uri="{BB962C8B-B14F-4D97-AF65-F5344CB8AC3E}">
        <p14:creationId xmlns:p14="http://schemas.microsoft.com/office/powerpoint/2010/main" val="119834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9A11F-8FAE-9DAA-5388-457BE6FF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ED13C-5401-86DE-1B95-827C99FD0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17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 만들 게임 컨셉</a:t>
            </a:r>
            <a:r>
              <a:rPr lang="en-US" altLang="ko-KR" dirty="0"/>
              <a:t>: </a:t>
            </a:r>
            <a:r>
              <a:rPr lang="ko-KR" altLang="en-US" dirty="0"/>
              <a:t>장애물들이 각기 다른 위치에서 날아오며 메인 캐릭터가 장애물을 피하는 게임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</a:t>
            </a:r>
            <a:r>
              <a:rPr lang="ko-KR" altLang="en-US" dirty="0"/>
              <a:t>총 </a:t>
            </a:r>
            <a:r>
              <a:rPr lang="en-US" altLang="ko-KR" dirty="0"/>
              <a:t>10</a:t>
            </a:r>
            <a:r>
              <a:rPr lang="ko-KR" altLang="en-US" dirty="0"/>
              <a:t>개의 장애물을 구현할 예정</a:t>
            </a:r>
            <a:r>
              <a:rPr lang="en-US" altLang="ko-KR" dirty="0"/>
              <a:t>, </a:t>
            </a:r>
            <a:r>
              <a:rPr lang="ko-KR" altLang="en-US" dirty="0"/>
              <a:t>각각의 장애물의 위치는 </a:t>
            </a:r>
            <a:r>
              <a:rPr lang="en-US" altLang="ko-KR" dirty="0"/>
              <a:t>random</a:t>
            </a:r>
            <a:r>
              <a:rPr lang="ko-KR" altLang="en-US" dirty="0"/>
              <a:t>을 이용해 정할 예정임</a:t>
            </a:r>
            <a:r>
              <a:rPr lang="en-US" altLang="ko-KR" dirty="0"/>
              <a:t>, </a:t>
            </a:r>
            <a:r>
              <a:rPr lang="ko-KR" altLang="en-US" dirty="0"/>
              <a:t>또한 </a:t>
            </a:r>
            <a:r>
              <a:rPr lang="en-US" altLang="ko-KR" dirty="0"/>
              <a:t>10</a:t>
            </a:r>
            <a:r>
              <a:rPr lang="ko-KR" altLang="en-US" dirty="0"/>
              <a:t>개의 장애물을 </a:t>
            </a:r>
            <a:r>
              <a:rPr lang="en-US" altLang="ko-KR" dirty="0"/>
              <a:t>array</a:t>
            </a:r>
            <a:r>
              <a:rPr lang="ko-KR" altLang="en-US" dirty="0"/>
              <a:t>와 </a:t>
            </a:r>
            <a:r>
              <a:rPr lang="en-US" altLang="ko-KR" dirty="0"/>
              <a:t>for-loop</a:t>
            </a:r>
            <a:r>
              <a:rPr lang="ko-KR" altLang="en-US" dirty="0"/>
              <a:t>를 이용해 컨트롤 할 예정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W,S</a:t>
            </a:r>
            <a:r>
              <a:rPr lang="ko-KR" altLang="en-US" dirty="0"/>
              <a:t>키를 이용해 메인 캐릭터를 움직일 것이며 만약 메인 캐릭터와 장애물이 충돌할 시</a:t>
            </a:r>
            <a:r>
              <a:rPr lang="en-US" altLang="ko-KR" dirty="0"/>
              <a:t>, </a:t>
            </a:r>
            <a:r>
              <a:rPr lang="ko-KR" altLang="en-US" dirty="0"/>
              <a:t>빨간 배경에 캐릭터가 뜨며 게임 종료를 알린다</a:t>
            </a:r>
            <a:r>
              <a:rPr lang="en-US" altLang="ko-KR" dirty="0"/>
              <a:t>. </a:t>
            </a:r>
            <a:r>
              <a:rPr lang="ko-KR" altLang="en-US" dirty="0"/>
              <a:t>장애물을 다 피했을 시 초록배경에 캐릭터가 뜨며 게임 종료를 알린다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46846-F091-A429-3F83-E673D948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영상</a:t>
            </a:r>
          </a:p>
        </p:txBody>
      </p:sp>
      <p:pic>
        <p:nvPicPr>
          <p:cNvPr id="5" name="KakaoTalk_20240313_141055548">
            <a:hlinkClick r:id="" action="ppaction://media"/>
            <a:extLst>
              <a:ext uri="{FF2B5EF4-FFF2-40B4-BE49-F238E27FC236}">
                <a16:creationId xmlns:a16="http://schemas.microsoft.com/office/drawing/2014/main" id="{E34F06AF-D1D4-5CF9-5680-A5DD28684A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9924" y="1749897"/>
            <a:ext cx="8432152" cy="4742978"/>
          </a:xfrm>
        </p:spPr>
      </p:pic>
    </p:spTree>
    <p:extLst>
      <p:ext uri="{BB962C8B-B14F-4D97-AF65-F5344CB8AC3E}">
        <p14:creationId xmlns:p14="http://schemas.microsoft.com/office/powerpoint/2010/main" val="271468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B3ADEF-7705-6BF3-BC10-B2821E8388D0}"/>
              </a:ext>
            </a:extLst>
          </p:cNvPr>
          <p:cNvSpPr/>
          <p:nvPr/>
        </p:nvSpPr>
        <p:spPr>
          <a:xfrm>
            <a:off x="82193" y="35959"/>
            <a:ext cx="2286000" cy="678608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float [] x1,y1,d1,vx;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float a=400,x2,y2,a1,count=0;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void setup(){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size(1000,800);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x1= new float[10];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y1= new float[10];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d1= new float[10];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r>
              <a:rPr lang="en-US" altLang="ko-KR" sz="1000" dirty="0" err="1">
                <a:solidFill>
                  <a:schemeClr val="tx1"/>
                </a:solidFill>
              </a:rPr>
              <a:t>vx</a:t>
            </a:r>
            <a:r>
              <a:rPr lang="en-US" altLang="ko-KR" sz="1000" dirty="0">
                <a:solidFill>
                  <a:schemeClr val="tx1"/>
                </a:solidFill>
              </a:rPr>
              <a:t>=new float[10];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for(int 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=0; 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&lt;10;i++){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x1[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]=1000+i*700;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y1[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]=random(0,800);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d1[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]=25;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en-US" altLang="ko-KR" sz="1000" dirty="0" err="1">
                <a:solidFill>
                  <a:schemeClr val="tx1"/>
                </a:solidFill>
              </a:rPr>
              <a:t>vx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]=10;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void draw(){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background(255);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if(</a:t>
            </a:r>
            <a:r>
              <a:rPr lang="en-US" altLang="ko-KR" sz="1000" dirty="0" err="1">
                <a:solidFill>
                  <a:schemeClr val="tx1"/>
                </a:solidFill>
              </a:rPr>
              <a:t>keyPressed</a:t>
            </a:r>
            <a:r>
              <a:rPr lang="en-US" altLang="ko-KR" sz="1000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if(key == 'w') a-=20;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else if(key == 's') a+=20;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a1=a;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char1(100,a);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for(int 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=0;i&lt;10;i++){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x1[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 -= </a:t>
            </a:r>
            <a:r>
              <a:rPr lang="en-US" altLang="ko-KR" sz="1000" dirty="0" err="1">
                <a:solidFill>
                  <a:schemeClr val="tx1"/>
                </a:solidFill>
              </a:rPr>
              <a:t>vx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x2=x1[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y2=y1[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white(x1[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],y1[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],d1[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collide();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if(count!=0){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fill(255,0,0);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square(0,0,50000);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char2(180,400,10);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</a:t>
            </a:r>
            <a:r>
              <a:rPr lang="en-US" altLang="ko-KR" sz="1000" dirty="0" err="1">
                <a:solidFill>
                  <a:schemeClr val="tx1"/>
                </a:solidFill>
              </a:rPr>
              <a:t>textSize</a:t>
            </a:r>
            <a:r>
              <a:rPr lang="en-US" altLang="ko-KR" sz="1000" dirty="0">
                <a:solidFill>
                  <a:schemeClr val="tx1"/>
                </a:solidFill>
              </a:rPr>
              <a:t>(50);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text("Game Over",400,400);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else if(x1[9]&lt;=-155){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fill(0,128,0);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square(0,0,50000);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char2(180,400,10);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</a:t>
            </a:r>
            <a:r>
              <a:rPr lang="en-US" altLang="ko-KR" sz="1000" dirty="0" err="1">
                <a:solidFill>
                  <a:schemeClr val="tx1"/>
                </a:solidFill>
              </a:rPr>
              <a:t>textSize</a:t>
            </a:r>
            <a:r>
              <a:rPr lang="en-US" altLang="ko-KR" sz="1000" dirty="0">
                <a:solidFill>
                  <a:schemeClr val="tx1"/>
                </a:solidFill>
              </a:rPr>
              <a:t>(50);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text("You Win!!",400,400);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}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4749AF-EC03-958E-C226-ABFF0E7E1F68}"/>
              </a:ext>
            </a:extLst>
          </p:cNvPr>
          <p:cNvSpPr/>
          <p:nvPr/>
        </p:nvSpPr>
        <p:spPr>
          <a:xfrm>
            <a:off x="5630131" y="35958"/>
            <a:ext cx="3246634" cy="462337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void white(float x, float y, float d){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en-US" altLang="ko-KR" sz="1600" dirty="0" err="1">
                <a:solidFill>
                  <a:schemeClr val="tx1"/>
                </a:solidFill>
              </a:rPr>
              <a:t>strokeWeight</a:t>
            </a:r>
            <a:r>
              <a:rPr lang="en-US" altLang="ko-KR" sz="1600" dirty="0">
                <a:solidFill>
                  <a:schemeClr val="tx1"/>
                </a:solidFill>
              </a:rPr>
              <a:t>(3);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stroke(10);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fill(255);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ellipse(</a:t>
            </a:r>
            <a:r>
              <a:rPr lang="en-US" altLang="ko-KR" sz="1600" dirty="0" err="1">
                <a:solidFill>
                  <a:schemeClr val="tx1"/>
                </a:solidFill>
              </a:rPr>
              <a:t>x,y,d</a:t>
            </a:r>
            <a:r>
              <a:rPr lang="en-US" altLang="ko-KR" sz="1600" dirty="0">
                <a:solidFill>
                  <a:schemeClr val="tx1"/>
                </a:solidFill>
              </a:rPr>
              <a:t>*8,d*8);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fill(0);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circle(x-d*1.5,y-d*2,d);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circle(</a:t>
            </a:r>
            <a:r>
              <a:rPr lang="en-US" altLang="ko-KR" sz="1600" dirty="0" err="1">
                <a:solidFill>
                  <a:schemeClr val="tx1"/>
                </a:solidFill>
              </a:rPr>
              <a:t>x+d</a:t>
            </a:r>
            <a:r>
              <a:rPr lang="en-US" altLang="ko-KR" sz="1600" dirty="0">
                <a:solidFill>
                  <a:schemeClr val="tx1"/>
                </a:solidFill>
              </a:rPr>
              <a:t>*1.5,y-d*2,d);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line(</a:t>
            </a:r>
            <a:r>
              <a:rPr lang="en-US" altLang="ko-KR" sz="1600" dirty="0" err="1">
                <a:solidFill>
                  <a:schemeClr val="tx1"/>
                </a:solidFill>
              </a:rPr>
              <a:t>x-d,y+d,x-d</a:t>
            </a:r>
            <a:r>
              <a:rPr lang="en-US" altLang="ko-KR" sz="1600" dirty="0">
                <a:solidFill>
                  <a:schemeClr val="tx1"/>
                </a:solidFill>
              </a:rPr>
              <a:t>*3,y+d*1.3);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line(</a:t>
            </a:r>
            <a:r>
              <a:rPr lang="en-US" altLang="ko-KR" sz="1600" dirty="0" err="1">
                <a:solidFill>
                  <a:schemeClr val="tx1"/>
                </a:solidFill>
              </a:rPr>
              <a:t>x+d,y+d,x+d</a:t>
            </a:r>
            <a:r>
              <a:rPr lang="en-US" altLang="ko-KR" sz="1600" dirty="0">
                <a:solidFill>
                  <a:schemeClr val="tx1"/>
                </a:solidFill>
              </a:rPr>
              <a:t>*3,y+d*1.3);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line(</a:t>
            </a:r>
            <a:r>
              <a:rPr lang="en-US" altLang="ko-KR" sz="1600" dirty="0" err="1">
                <a:solidFill>
                  <a:schemeClr val="tx1"/>
                </a:solidFill>
              </a:rPr>
              <a:t>x-d,y+d</a:t>
            </a:r>
            <a:r>
              <a:rPr lang="en-US" altLang="ko-KR" sz="1600" dirty="0">
                <a:solidFill>
                  <a:schemeClr val="tx1"/>
                </a:solidFill>
              </a:rPr>
              <a:t>/2,x-d*3,y+d/2);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line(</a:t>
            </a:r>
            <a:r>
              <a:rPr lang="en-US" altLang="ko-KR" sz="1600" dirty="0" err="1">
                <a:solidFill>
                  <a:schemeClr val="tx1"/>
                </a:solidFill>
              </a:rPr>
              <a:t>x+d,y+d</a:t>
            </a:r>
            <a:r>
              <a:rPr lang="en-US" altLang="ko-KR" sz="1600" dirty="0">
                <a:solidFill>
                  <a:schemeClr val="tx1"/>
                </a:solidFill>
              </a:rPr>
              <a:t>/2,x+d*3,y+d/2);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line(x-</a:t>
            </a:r>
            <a:r>
              <a:rPr lang="en-US" altLang="ko-KR" sz="1600" dirty="0" err="1">
                <a:solidFill>
                  <a:schemeClr val="tx1"/>
                </a:solidFill>
              </a:rPr>
              <a:t>d,y,x</a:t>
            </a:r>
            <a:r>
              <a:rPr lang="en-US" altLang="ko-KR" sz="1600" dirty="0">
                <a:solidFill>
                  <a:schemeClr val="tx1"/>
                </a:solidFill>
              </a:rPr>
              <a:t>-d*3,y-d/2);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line(</a:t>
            </a:r>
            <a:r>
              <a:rPr lang="en-US" altLang="ko-KR" sz="1600" dirty="0" err="1">
                <a:solidFill>
                  <a:schemeClr val="tx1"/>
                </a:solidFill>
              </a:rPr>
              <a:t>x+d,y,x+d</a:t>
            </a:r>
            <a:r>
              <a:rPr lang="en-US" altLang="ko-KR" sz="1600" dirty="0">
                <a:solidFill>
                  <a:schemeClr val="tx1"/>
                </a:solidFill>
              </a:rPr>
              <a:t>*3,y-d/2);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fill(255,0,0);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ellipse(</a:t>
            </a:r>
            <a:r>
              <a:rPr lang="en-US" altLang="ko-KR" sz="1600" dirty="0" err="1">
                <a:solidFill>
                  <a:schemeClr val="tx1"/>
                </a:solidFill>
              </a:rPr>
              <a:t>x,y+d</a:t>
            </a:r>
            <a:r>
              <a:rPr lang="en-US" altLang="ko-KR" sz="1600" dirty="0">
                <a:solidFill>
                  <a:schemeClr val="tx1"/>
                </a:solidFill>
              </a:rPr>
              <a:t>*2,d*3,d*3);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A5CA92-C163-E584-6596-AE674CA9BA4F}"/>
              </a:ext>
            </a:extLst>
          </p:cNvPr>
          <p:cNvSpPr/>
          <p:nvPr/>
        </p:nvSpPr>
        <p:spPr>
          <a:xfrm>
            <a:off x="9017286" y="35959"/>
            <a:ext cx="2434975" cy="334423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void char1(float </a:t>
            </a:r>
            <a:r>
              <a:rPr lang="en-US" altLang="ko-KR" sz="1300" dirty="0" err="1">
                <a:solidFill>
                  <a:schemeClr val="tx1"/>
                </a:solidFill>
              </a:rPr>
              <a:t>q,float</a:t>
            </a:r>
            <a:r>
              <a:rPr lang="en-US" altLang="ko-KR" sz="1300" dirty="0">
                <a:solidFill>
                  <a:schemeClr val="tx1"/>
                </a:solidFill>
              </a:rPr>
              <a:t> w){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fill(255);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circle(q,w,150);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fill(255,100,100);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square(q-50,w-50,100);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</a:t>
            </a:r>
            <a:r>
              <a:rPr lang="en-US" altLang="ko-KR" sz="1300" dirty="0" err="1">
                <a:solidFill>
                  <a:schemeClr val="tx1"/>
                </a:solidFill>
              </a:rPr>
              <a:t>rect</a:t>
            </a:r>
            <a:r>
              <a:rPr lang="en-US" altLang="ko-KR" sz="1300" dirty="0">
                <a:solidFill>
                  <a:schemeClr val="tx1"/>
                </a:solidFill>
              </a:rPr>
              <a:t>(q-35,w+50,20,25);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</a:t>
            </a:r>
            <a:r>
              <a:rPr lang="en-US" altLang="ko-KR" sz="1300" dirty="0" err="1">
                <a:solidFill>
                  <a:schemeClr val="tx1"/>
                </a:solidFill>
              </a:rPr>
              <a:t>rect</a:t>
            </a:r>
            <a:r>
              <a:rPr lang="en-US" altLang="ko-KR" sz="1300" dirty="0">
                <a:solidFill>
                  <a:schemeClr val="tx1"/>
                </a:solidFill>
              </a:rPr>
              <a:t>(q+15,w+50,20,25);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fill(255);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circle(q,w-25,30);  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circle(q,w-25,15);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</a:t>
            </a:r>
            <a:r>
              <a:rPr lang="en-US" altLang="ko-KR" sz="1300" dirty="0" err="1">
                <a:solidFill>
                  <a:schemeClr val="tx1"/>
                </a:solidFill>
              </a:rPr>
              <a:t>rect</a:t>
            </a:r>
            <a:r>
              <a:rPr lang="en-US" altLang="ko-KR" sz="1300" dirty="0">
                <a:solidFill>
                  <a:schemeClr val="tx1"/>
                </a:solidFill>
              </a:rPr>
              <a:t>(q-30,w+5,60,30);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fill(255);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</a:t>
            </a:r>
            <a:r>
              <a:rPr lang="en-US" altLang="ko-KR" sz="1300" dirty="0" err="1">
                <a:solidFill>
                  <a:schemeClr val="tx1"/>
                </a:solidFill>
              </a:rPr>
              <a:t>rect</a:t>
            </a:r>
            <a:r>
              <a:rPr lang="en-US" altLang="ko-KR" sz="1300" dirty="0">
                <a:solidFill>
                  <a:schemeClr val="tx1"/>
                </a:solidFill>
              </a:rPr>
              <a:t>(q-20,w+5,15,10);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</a:t>
            </a:r>
            <a:r>
              <a:rPr lang="en-US" altLang="ko-KR" sz="1300" dirty="0" err="1">
                <a:solidFill>
                  <a:schemeClr val="tx1"/>
                </a:solidFill>
              </a:rPr>
              <a:t>rect</a:t>
            </a:r>
            <a:r>
              <a:rPr lang="en-US" altLang="ko-KR" sz="1300" dirty="0">
                <a:solidFill>
                  <a:schemeClr val="tx1"/>
                </a:solidFill>
              </a:rPr>
              <a:t>(q+5,w+5,15,10);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}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C4B5DA-D8B9-94BE-2B42-72286C5BD6AE}"/>
              </a:ext>
            </a:extLst>
          </p:cNvPr>
          <p:cNvSpPr/>
          <p:nvPr/>
        </p:nvSpPr>
        <p:spPr>
          <a:xfrm>
            <a:off x="2486132" y="35958"/>
            <a:ext cx="3003478" cy="629549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void char2(float </a:t>
            </a:r>
            <a:r>
              <a:rPr lang="en-US" altLang="ko-KR" sz="1300" dirty="0" err="1">
                <a:solidFill>
                  <a:schemeClr val="tx1"/>
                </a:solidFill>
              </a:rPr>
              <a:t>x,float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en-US" altLang="ko-KR" sz="1300" dirty="0" err="1">
                <a:solidFill>
                  <a:schemeClr val="tx1"/>
                </a:solidFill>
              </a:rPr>
              <a:t>y,float</a:t>
            </a:r>
            <a:r>
              <a:rPr lang="en-US" altLang="ko-KR" sz="1300" dirty="0">
                <a:solidFill>
                  <a:schemeClr val="tx1"/>
                </a:solidFill>
              </a:rPr>
              <a:t> d){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fill(255,218,185);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arc(</a:t>
            </a:r>
            <a:r>
              <a:rPr lang="en-US" altLang="ko-KR" sz="1300" dirty="0" err="1">
                <a:solidFill>
                  <a:schemeClr val="tx1"/>
                </a:solidFill>
              </a:rPr>
              <a:t>x+d</a:t>
            </a:r>
            <a:r>
              <a:rPr lang="en-US" altLang="ko-KR" sz="1300" dirty="0">
                <a:solidFill>
                  <a:schemeClr val="tx1"/>
                </a:solidFill>
              </a:rPr>
              <a:t>*14,y,d*6,d*10,3*PI/2,5*PI/2);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fill(0,0,0);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arc(</a:t>
            </a:r>
            <a:r>
              <a:rPr lang="en-US" altLang="ko-KR" sz="1300" dirty="0" err="1">
                <a:solidFill>
                  <a:schemeClr val="tx1"/>
                </a:solidFill>
              </a:rPr>
              <a:t>x,y,d</a:t>
            </a:r>
            <a:r>
              <a:rPr lang="en-US" altLang="ko-KR" sz="1300" dirty="0">
                <a:solidFill>
                  <a:schemeClr val="tx1"/>
                </a:solidFill>
              </a:rPr>
              <a:t>*30,d*40,PI,2*PI);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fill(255,218,185);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</a:t>
            </a:r>
            <a:r>
              <a:rPr lang="en-US" altLang="ko-KR" sz="1300" dirty="0" err="1">
                <a:solidFill>
                  <a:schemeClr val="tx1"/>
                </a:solidFill>
              </a:rPr>
              <a:t>beginShape</a:t>
            </a:r>
            <a:r>
              <a:rPr lang="en-US" altLang="ko-KR" sz="13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vertex(x-d*15,y);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vertex(x-d*8,y-d*13);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vertex(x-d*5,y-d*10);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vertex(x-d*3,y-d*13);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vertex(</a:t>
            </a:r>
            <a:r>
              <a:rPr lang="en-US" altLang="ko-KR" sz="1300" dirty="0" err="1">
                <a:solidFill>
                  <a:schemeClr val="tx1"/>
                </a:solidFill>
              </a:rPr>
              <a:t>x,y</a:t>
            </a:r>
            <a:r>
              <a:rPr lang="en-US" altLang="ko-KR" sz="1300" dirty="0">
                <a:solidFill>
                  <a:schemeClr val="tx1"/>
                </a:solidFill>
              </a:rPr>
              <a:t>-d*10);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vertex(</a:t>
            </a:r>
            <a:r>
              <a:rPr lang="en-US" altLang="ko-KR" sz="1300" dirty="0" err="1">
                <a:solidFill>
                  <a:schemeClr val="tx1"/>
                </a:solidFill>
              </a:rPr>
              <a:t>x+d</a:t>
            </a:r>
            <a:r>
              <a:rPr lang="en-US" altLang="ko-KR" sz="1300" dirty="0">
                <a:solidFill>
                  <a:schemeClr val="tx1"/>
                </a:solidFill>
              </a:rPr>
              <a:t>*3,y-d*13);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vertex(</a:t>
            </a:r>
            <a:r>
              <a:rPr lang="en-US" altLang="ko-KR" sz="1300" dirty="0" err="1">
                <a:solidFill>
                  <a:schemeClr val="tx1"/>
                </a:solidFill>
              </a:rPr>
              <a:t>x+d</a:t>
            </a:r>
            <a:r>
              <a:rPr lang="en-US" altLang="ko-KR" sz="1300" dirty="0">
                <a:solidFill>
                  <a:schemeClr val="tx1"/>
                </a:solidFill>
              </a:rPr>
              <a:t>*5,y-d*10);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vertex(</a:t>
            </a:r>
            <a:r>
              <a:rPr lang="en-US" altLang="ko-KR" sz="1300" dirty="0" err="1">
                <a:solidFill>
                  <a:schemeClr val="tx1"/>
                </a:solidFill>
              </a:rPr>
              <a:t>x+d</a:t>
            </a:r>
            <a:r>
              <a:rPr lang="en-US" altLang="ko-KR" sz="1300" dirty="0">
                <a:solidFill>
                  <a:schemeClr val="tx1"/>
                </a:solidFill>
              </a:rPr>
              <a:t>*8,y-d*13);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vertex(</a:t>
            </a:r>
            <a:r>
              <a:rPr lang="en-US" altLang="ko-KR" sz="1300" dirty="0" err="1">
                <a:solidFill>
                  <a:schemeClr val="tx1"/>
                </a:solidFill>
              </a:rPr>
              <a:t>x+d</a:t>
            </a:r>
            <a:r>
              <a:rPr lang="en-US" altLang="ko-KR" sz="1300" dirty="0">
                <a:solidFill>
                  <a:schemeClr val="tx1"/>
                </a:solidFill>
              </a:rPr>
              <a:t>*15,y);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</a:t>
            </a:r>
            <a:r>
              <a:rPr lang="en-US" altLang="ko-KR" sz="1300" dirty="0" err="1">
                <a:solidFill>
                  <a:schemeClr val="tx1"/>
                </a:solidFill>
              </a:rPr>
              <a:t>endShape</a:t>
            </a:r>
            <a:r>
              <a:rPr lang="en-US" altLang="ko-KR" sz="13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fill(255,218,185);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arc(</a:t>
            </a:r>
            <a:r>
              <a:rPr lang="en-US" altLang="ko-KR" sz="1300" dirty="0" err="1">
                <a:solidFill>
                  <a:schemeClr val="tx1"/>
                </a:solidFill>
              </a:rPr>
              <a:t>x,y,d</a:t>
            </a:r>
            <a:r>
              <a:rPr lang="en-US" altLang="ko-KR" sz="1300" dirty="0">
                <a:solidFill>
                  <a:schemeClr val="tx1"/>
                </a:solidFill>
              </a:rPr>
              <a:t>*30,d*40,0,PI);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</a:t>
            </a:r>
            <a:r>
              <a:rPr lang="en-US" altLang="ko-KR" sz="1300" dirty="0" err="1">
                <a:solidFill>
                  <a:schemeClr val="tx1"/>
                </a:solidFill>
              </a:rPr>
              <a:t>strokeWeight</a:t>
            </a:r>
            <a:r>
              <a:rPr lang="en-US" altLang="ko-KR" sz="1300" dirty="0">
                <a:solidFill>
                  <a:schemeClr val="tx1"/>
                </a:solidFill>
              </a:rPr>
              <a:t>(d/2);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arc(x-d*6,y-d*7,d*6,d*3,PI,2*PI);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arc(</a:t>
            </a:r>
            <a:r>
              <a:rPr lang="en-US" altLang="ko-KR" sz="1300" dirty="0" err="1">
                <a:solidFill>
                  <a:schemeClr val="tx1"/>
                </a:solidFill>
              </a:rPr>
              <a:t>x+d</a:t>
            </a:r>
            <a:r>
              <a:rPr lang="en-US" altLang="ko-KR" sz="1300" dirty="0">
                <a:solidFill>
                  <a:schemeClr val="tx1"/>
                </a:solidFill>
              </a:rPr>
              <a:t>*6,y-d*7,d*6,d*3,PI,2*PI);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</a:t>
            </a:r>
            <a:r>
              <a:rPr lang="en-US" altLang="ko-KR" sz="1300" dirty="0" err="1">
                <a:solidFill>
                  <a:schemeClr val="tx1"/>
                </a:solidFill>
              </a:rPr>
              <a:t>strokeWeight</a:t>
            </a:r>
            <a:r>
              <a:rPr lang="en-US" altLang="ko-KR" sz="1300" dirty="0">
                <a:solidFill>
                  <a:schemeClr val="tx1"/>
                </a:solidFill>
              </a:rPr>
              <a:t>(0);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fill(255,255,255);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ellipse(</a:t>
            </a:r>
            <a:r>
              <a:rPr lang="en-US" altLang="ko-KR" sz="1300" dirty="0" err="1">
                <a:solidFill>
                  <a:schemeClr val="tx1"/>
                </a:solidFill>
              </a:rPr>
              <a:t>x,y+d</a:t>
            </a:r>
            <a:r>
              <a:rPr lang="en-US" altLang="ko-KR" sz="1300" dirty="0">
                <a:solidFill>
                  <a:schemeClr val="tx1"/>
                </a:solidFill>
              </a:rPr>
              <a:t>*4,d*2,d*12);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fill(255,0,0);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ellipse(</a:t>
            </a:r>
            <a:r>
              <a:rPr lang="en-US" altLang="ko-KR" sz="1300" dirty="0" err="1">
                <a:solidFill>
                  <a:schemeClr val="tx1"/>
                </a:solidFill>
              </a:rPr>
              <a:t>x,y+d</a:t>
            </a:r>
            <a:r>
              <a:rPr lang="en-US" altLang="ko-KR" sz="1300" dirty="0">
                <a:solidFill>
                  <a:schemeClr val="tx1"/>
                </a:solidFill>
              </a:rPr>
              <a:t>*15,d*4,d*2);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fill(0,0,0);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circle(x-d*5,y-d*5,d);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circle(</a:t>
            </a:r>
            <a:r>
              <a:rPr lang="en-US" altLang="ko-KR" sz="1300" dirty="0" err="1">
                <a:solidFill>
                  <a:schemeClr val="tx1"/>
                </a:solidFill>
              </a:rPr>
              <a:t>x+d</a:t>
            </a:r>
            <a:r>
              <a:rPr lang="en-US" altLang="ko-KR" sz="1300" dirty="0">
                <a:solidFill>
                  <a:schemeClr val="tx1"/>
                </a:solidFill>
              </a:rPr>
              <a:t>*5,y-d*5,d);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9BF9FA-0C2C-7730-5031-4E1F074E1578}"/>
              </a:ext>
            </a:extLst>
          </p:cNvPr>
          <p:cNvSpPr/>
          <p:nvPr/>
        </p:nvSpPr>
        <p:spPr>
          <a:xfrm>
            <a:off x="9017286" y="3544586"/>
            <a:ext cx="2434975" cy="268669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void collide(){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float dx=x2-100;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float </a:t>
            </a:r>
            <a:r>
              <a:rPr lang="en-US" altLang="ko-KR" sz="1300" dirty="0" err="1">
                <a:solidFill>
                  <a:schemeClr val="tx1"/>
                </a:solidFill>
              </a:rPr>
              <a:t>dy</a:t>
            </a:r>
            <a:r>
              <a:rPr lang="en-US" altLang="ko-KR" sz="1300" dirty="0">
                <a:solidFill>
                  <a:schemeClr val="tx1"/>
                </a:solidFill>
              </a:rPr>
              <a:t>=y2-a1;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float f=sqrt(dx*</a:t>
            </a:r>
            <a:r>
              <a:rPr lang="en-US" altLang="ko-KR" sz="1300" dirty="0" err="1">
                <a:solidFill>
                  <a:schemeClr val="tx1"/>
                </a:solidFill>
              </a:rPr>
              <a:t>dx+dy</a:t>
            </a:r>
            <a:r>
              <a:rPr lang="en-US" altLang="ko-KR" sz="1300" dirty="0">
                <a:solidFill>
                  <a:schemeClr val="tx1"/>
                </a:solidFill>
              </a:rPr>
              <a:t>*</a:t>
            </a:r>
            <a:r>
              <a:rPr lang="en-US" altLang="ko-KR" sz="1300" dirty="0" err="1">
                <a:solidFill>
                  <a:schemeClr val="tx1"/>
                </a:solidFill>
              </a:rPr>
              <a:t>dy</a:t>
            </a:r>
            <a:r>
              <a:rPr lang="en-US" altLang="ko-KR" sz="13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if(f&lt;175){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  fill(255,0,0);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  square(0,0,50000);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  char2(180,400,10);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  </a:t>
            </a:r>
            <a:r>
              <a:rPr lang="en-US" altLang="ko-KR" sz="1300" dirty="0" err="1">
                <a:solidFill>
                  <a:schemeClr val="tx1"/>
                </a:solidFill>
              </a:rPr>
              <a:t>textSize</a:t>
            </a:r>
            <a:r>
              <a:rPr lang="en-US" altLang="ko-KR" sz="1300" dirty="0">
                <a:solidFill>
                  <a:schemeClr val="tx1"/>
                </a:solidFill>
              </a:rPr>
              <a:t>(50);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  text("Game Over",400,400);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  count+=1000;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}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6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6FE0B-46A7-84B6-8332-A3DD52DC6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63"/>
            <a:ext cx="10515600" cy="4476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W,S</a:t>
            </a:r>
            <a:r>
              <a:rPr lang="ko-KR" altLang="en-US" dirty="0"/>
              <a:t>키를 메인 캐릭터에 할당해 위</a:t>
            </a:r>
            <a:r>
              <a:rPr lang="en-US" altLang="ko-KR" dirty="0"/>
              <a:t>,</a:t>
            </a:r>
            <a:r>
              <a:rPr lang="ko-KR" altLang="en-US" dirty="0"/>
              <a:t>아래 이동을 구현했으며</a:t>
            </a:r>
            <a:r>
              <a:rPr lang="en-US" altLang="ko-KR" dirty="0"/>
              <a:t>, </a:t>
            </a:r>
            <a:r>
              <a:rPr lang="ko-KR" altLang="en-US" dirty="0"/>
              <a:t>랜덤함수와 </a:t>
            </a:r>
            <a:r>
              <a:rPr lang="en-US" altLang="ko-KR" dirty="0"/>
              <a:t>for-loop</a:t>
            </a:r>
            <a:r>
              <a:rPr lang="ko-KR" altLang="en-US" dirty="0"/>
              <a:t>를 이용해 장애물이 메인 캐릭터 쪽으로 다가오도록 만들었다</a:t>
            </a:r>
            <a:r>
              <a:rPr lang="en-US" altLang="ko-KR" dirty="0"/>
              <a:t>. 3</a:t>
            </a:r>
            <a:r>
              <a:rPr lang="ko-KR" altLang="en-US" dirty="0"/>
              <a:t>개의 캐릭터가 들어가야 한다는 점을 인지하지 못해 당초 구상한 계획에서 수정을 해야 했지만</a:t>
            </a:r>
            <a:r>
              <a:rPr lang="en-US" altLang="ko-KR" dirty="0"/>
              <a:t>, </a:t>
            </a:r>
            <a:r>
              <a:rPr lang="ko-KR" altLang="en-US" dirty="0"/>
              <a:t>오히려 더 많은 생각을 하게 되었던 계기가 되었고 결국에 더욱 다채롭게 게임을 구성할 수 있었다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또한 모든 캐릭터들을 </a:t>
            </a:r>
            <a:r>
              <a:rPr lang="en-US" altLang="ko-KR" dirty="0"/>
              <a:t>array</a:t>
            </a:r>
            <a:r>
              <a:rPr lang="ko-KR" altLang="en-US" dirty="0"/>
              <a:t>로 컨트롤 해야 한다는 강박에 사로잡히기도 하였다</a:t>
            </a:r>
            <a:r>
              <a:rPr lang="en-US" altLang="ko-KR" dirty="0"/>
              <a:t>. </a:t>
            </a:r>
            <a:r>
              <a:rPr lang="ko-KR" altLang="en-US" dirty="0"/>
              <a:t>장애물과 메인 캐릭터는 엄연히 다른 움직임을 보이는 데</a:t>
            </a:r>
            <a:r>
              <a:rPr lang="en-US" altLang="ko-KR" dirty="0"/>
              <a:t>,</a:t>
            </a:r>
            <a:r>
              <a:rPr lang="ko-KR" altLang="en-US" dirty="0"/>
              <a:t> 우리는 이 둘을 애초에 독립적으로 만들 생각을 하지 못했다</a:t>
            </a:r>
            <a:r>
              <a:rPr lang="en-US" altLang="ko-KR" dirty="0"/>
              <a:t>. </a:t>
            </a:r>
            <a:r>
              <a:rPr lang="ko-KR" altLang="en-US" dirty="0"/>
              <a:t>하지만 이것이 우리의 시야를 넓혀주었고 조금 오래된 듯한 방법 또한 문제해결의 키가 될 수 있다는 것을 </a:t>
            </a:r>
            <a:r>
              <a:rPr lang="ko-KR" altLang="en-US" dirty="0" err="1"/>
              <a:t>깨달았다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73DC8-225B-EF8B-869A-D269BF61DAB3}"/>
              </a:ext>
            </a:extLst>
          </p:cNvPr>
          <p:cNvSpPr txBox="1"/>
          <p:nvPr/>
        </p:nvSpPr>
        <p:spPr>
          <a:xfrm>
            <a:off x="838200" y="462116"/>
            <a:ext cx="14670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/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377596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1244</Words>
  <Application>Microsoft Office PowerPoint</Application>
  <PresentationFormat>와이드스크린</PresentationFormat>
  <Paragraphs>133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객체지향프로그래밍 2차시 과제</vt:lpstr>
      <vt:lpstr>계획</vt:lpstr>
      <vt:lpstr>게임 영상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객체지향프로그래밍 2차시 과제</dc:title>
  <dc:creator>종현 이</dc:creator>
  <cp:lastModifiedBy>김민기</cp:lastModifiedBy>
  <cp:revision>2</cp:revision>
  <dcterms:created xsi:type="dcterms:W3CDTF">2024-03-12T10:41:38Z</dcterms:created>
  <dcterms:modified xsi:type="dcterms:W3CDTF">2024-04-30T01:25:18Z</dcterms:modified>
</cp:coreProperties>
</file>